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19080150" cx="972025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7" roundtripDataSignature="AMtx7mj9u44UzosqdnuY/jQ9e7z9JFrHW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06F9DBA-C7A8-4DA1-8CC9-1C35D6C22BE9}">
  <a:tblStyle styleId="{B06F9DBA-C7A8-4DA1-8CC9-1C35D6C22BE9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4E6"/>
          </a:solidFill>
        </a:fill>
      </a:tcStyle>
    </a:wholeTbl>
    <a:band1H>
      <a:tcTxStyle b="off" i="off"/>
      <a:tcStyle>
        <a:fill>
          <a:solidFill>
            <a:srgbClr val="FFE8CA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FFE8CA"/>
          </a:solidFill>
        </a:fill>
      </a:tcStyle>
    </a:band1V>
    <a:band2V>
      <a:tcTxStyle b="off" i="off"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4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4"/>
          </a:solidFill>
        </a:fill>
      </a:tcStyle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729021" y="3122614"/>
            <a:ext cx="8262224" cy="664272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215033" y="10021506"/>
            <a:ext cx="7290197" cy="46066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/>
            </a:lvl1pPr>
            <a:lvl2pPr lvl="1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/>
            </a:lvl2pPr>
            <a:lvl3pPr lvl="2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/>
            </a:lvl3pPr>
            <a:lvl4pPr lvl="3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4pPr>
            <a:lvl5pPr lvl="4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5pPr>
            <a:lvl6pPr lvl="5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6pPr>
            <a:lvl7pPr lvl="6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7pPr>
            <a:lvl8pPr lvl="7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8pPr>
            <a:lvl9pPr lvl="8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668268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3219837" y="17684489"/>
            <a:ext cx="328058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6864937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668268" y="1015846"/>
            <a:ext cx="8383727" cy="3687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668268" y="5079210"/>
            <a:ext cx="8383727" cy="121061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668268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3219837" y="17684489"/>
            <a:ext cx="328058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6864937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663207" y="4756796"/>
            <a:ext cx="8383727" cy="793681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663207" y="12768698"/>
            <a:ext cx="8383727" cy="4173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912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668268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3219837" y="17684489"/>
            <a:ext cx="328058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6864937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668268" y="1015846"/>
            <a:ext cx="8383727" cy="3687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668268" y="5079210"/>
            <a:ext cx="4131112" cy="121061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4920883" y="5079210"/>
            <a:ext cx="4131112" cy="121061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668268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3219837" y="17684489"/>
            <a:ext cx="328058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6864937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669535" y="1015846"/>
            <a:ext cx="8383727" cy="3687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669535" y="4677291"/>
            <a:ext cx="4112126" cy="22922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b="1" sz="2551"/>
            </a:lvl1pPr>
            <a:lvl2pPr indent="-2286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b="1" sz="2126"/>
            </a:lvl2pPr>
            <a:lvl3pPr indent="-2286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b="1" sz="1912"/>
            </a:lvl3pPr>
            <a:lvl4pPr indent="-2286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4pPr>
            <a:lvl5pPr indent="-2286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5pPr>
            <a:lvl6pPr indent="-2286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6pPr>
            <a:lvl7pPr indent="-2286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7pPr>
            <a:lvl8pPr indent="-2286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8pPr>
            <a:lvl9pPr indent="-2286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669535" y="6969560"/>
            <a:ext cx="4112126" cy="102511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4920884" y="4677291"/>
            <a:ext cx="4132378" cy="22922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b="1" sz="2551"/>
            </a:lvl1pPr>
            <a:lvl2pPr indent="-2286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b="1" sz="2126"/>
            </a:lvl2pPr>
            <a:lvl3pPr indent="-2286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b="1" sz="1912"/>
            </a:lvl3pPr>
            <a:lvl4pPr indent="-2286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4pPr>
            <a:lvl5pPr indent="-2286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5pPr>
            <a:lvl6pPr indent="-2286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6pPr>
            <a:lvl7pPr indent="-2286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7pPr>
            <a:lvl8pPr indent="-2286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8pPr>
            <a:lvl9pPr indent="-2286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b="1" sz="1701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4920884" y="6969560"/>
            <a:ext cx="4132378" cy="102511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668268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3219837" y="17684489"/>
            <a:ext cx="328058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6864937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668268" y="1015846"/>
            <a:ext cx="8383727" cy="3687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668268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3219837" y="17684489"/>
            <a:ext cx="328058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6864937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668268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3219837" y="17684489"/>
            <a:ext cx="328058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6864937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669534" y="1272011"/>
            <a:ext cx="3135038" cy="44520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4132379" y="2747196"/>
            <a:ext cx="4920883" cy="135592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44627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3402"/>
            </a:lvl1pPr>
            <a:lvl2pPr indent="-417576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2976"/>
            </a:lvl2pPr>
            <a:lvl3pPr indent="-390588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2551"/>
            </a:lvl3pPr>
            <a:lvl4pPr indent="-3636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4pPr>
            <a:lvl5pPr indent="-363601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5pPr>
            <a:lvl6pPr indent="-363601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6pPr>
            <a:lvl7pPr indent="-363601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7pPr>
            <a:lvl8pPr indent="-363601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8pPr>
            <a:lvl9pPr indent="-363601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669534" y="5724051"/>
            <a:ext cx="3135038" cy="10604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indent="-2286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indent="-2286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indent="-2286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indent="-2286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indent="-2286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indent="-2286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indent="-2286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indent="-2286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668268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3219837" y="17684489"/>
            <a:ext cx="328058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6864937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669534" y="1272011"/>
            <a:ext cx="3135038" cy="44520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4132379" y="2747196"/>
            <a:ext cx="4920883" cy="13559283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669534" y="5724051"/>
            <a:ext cx="3135038" cy="10604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indent="-2286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indent="-2286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indent="-2286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indent="-2286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indent="-2286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indent="-2286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indent="-2286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indent="-2286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668268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3219837" y="17684489"/>
            <a:ext cx="328058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6864937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668268" y="1015846"/>
            <a:ext cx="8383727" cy="3687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-1192962" y="6940441"/>
            <a:ext cx="12106188" cy="83837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668268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3219837" y="17684489"/>
            <a:ext cx="328058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6864937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-80748" y="8052654"/>
            <a:ext cx="16169556" cy="20959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-4333363" y="6017474"/>
            <a:ext cx="16169556" cy="61662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668268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3219837" y="17684489"/>
            <a:ext cx="328058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6864937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668268" y="1015846"/>
            <a:ext cx="8383727" cy="3687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b="0" i="0" sz="4677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668268" y="5079210"/>
            <a:ext cx="8383727" cy="121061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17576" lvl="0" marL="457200" marR="0" rtl="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b="0" i="0" sz="297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90588" lvl="1" marL="9144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b="0" i="0" sz="255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63600" lvl="2" marL="13716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b="0" i="0" sz="212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0075" lvl="3" marL="18288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b="0" i="0" sz="191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0075" lvl="4" marL="22860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b="0" i="0" sz="191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0075" lvl="5" marL="27432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b="0" i="0" sz="191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0075" lvl="6" marL="32004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b="0" i="0" sz="191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0075" lvl="7" marL="36576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b="0" i="0" sz="191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0075" lvl="8" marL="4114800" marR="0" rtl="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b="0" i="0" sz="1912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668268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3219837" y="17684489"/>
            <a:ext cx="328058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6864937" y="17684489"/>
            <a:ext cx="2187059" cy="10158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b="0" i="0" sz="1276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1952605" y="1274148"/>
            <a:ext cx="1462500" cy="68070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85" name="Google Shape;85;p1"/>
          <p:cNvGrpSpPr/>
          <p:nvPr/>
        </p:nvGrpSpPr>
        <p:grpSpPr>
          <a:xfrm>
            <a:off x="4081479" y="1121222"/>
            <a:ext cx="1314151" cy="1411377"/>
            <a:chOff x="5900728" y="15151305"/>
            <a:chExt cx="1214980" cy="1304869"/>
          </a:xfrm>
        </p:grpSpPr>
        <p:sp>
          <p:nvSpPr>
            <p:cNvPr id="86" name="Google Shape;86;p1"/>
            <p:cNvSpPr/>
            <p:nvPr/>
          </p:nvSpPr>
          <p:spPr>
            <a:xfrm>
              <a:off x="5900728" y="15151305"/>
              <a:ext cx="1214980" cy="1304869"/>
            </a:xfrm>
            <a:prstGeom prst="ellipse">
              <a:avLst/>
            </a:prstGeom>
            <a:solidFill>
              <a:srgbClr val="015B5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64"/>
                <a:buFont typeface="Arial"/>
                <a:buNone/>
              </a:pPr>
              <a:r>
                <a:t/>
              </a:r>
              <a:endParaRPr b="0" i="0" sz="864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1"/>
            <p:cNvSpPr/>
            <p:nvPr/>
          </p:nvSpPr>
          <p:spPr>
            <a:xfrm>
              <a:off x="6087683" y="15352091"/>
              <a:ext cx="841075" cy="903301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57"/>
                <a:buFont typeface="Arial"/>
                <a:buNone/>
              </a:pPr>
              <a:r>
                <a:rPr b="1" i="0" lang="en-GB" sz="757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Secondary School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aphicFrame>
        <p:nvGraphicFramePr>
          <p:cNvPr id="88" name="Google Shape;88;p1"/>
          <p:cNvGraphicFramePr/>
          <p:nvPr/>
        </p:nvGraphicFramePr>
        <p:xfrm>
          <a:off x="5745241" y="115120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{B06F9DBA-C7A8-4DA1-8CC9-1C35D6C22BE9}</a:tableStyleId>
              </a:tblPr>
              <a:tblGrid>
                <a:gridCol w="1854275"/>
                <a:gridCol w="1944875"/>
              </a:tblGrid>
              <a:tr h="29702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u="none" cap="none" strike="noStrik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Key themes</a:t>
                      </a:r>
                      <a:endParaRPr sz="13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9450" marB="49450" marR="98900" marL="98900"/>
                </a:tc>
                <a:tc hMerge="1"/>
              </a:tr>
              <a:tr h="6932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u="none" cap="none" strike="noStrik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Locational Knowledge</a:t>
                      </a:r>
                      <a:endParaRPr sz="13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9450" marB="49450" marR="98900" marL="9890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u="none" cap="none" strike="noStrik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Geographical Skills and Fieldwork</a:t>
                      </a:r>
                      <a:endParaRPr sz="13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9450" marB="49450" marR="98900" marL="98900"/>
                </a:tc>
              </a:tr>
              <a:tr h="6932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u="none" cap="none" strike="noStrik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Place Knowledge  </a:t>
                      </a:r>
                      <a:endParaRPr sz="13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9450" marB="49450" marR="98900" marL="9890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u="none" cap="none" strike="noStrik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Human and Physical</a:t>
                      </a:r>
                      <a:endParaRPr sz="13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t/>
                      </a:r>
                      <a:endParaRPr sz="1300" u="none" cap="none" strike="noStrik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9450" marB="49450" marR="98900" marL="98900"/>
                </a:tc>
              </a:tr>
            </a:tbl>
          </a:graphicData>
        </a:graphic>
      </p:graphicFrame>
      <p:sp>
        <p:nvSpPr>
          <p:cNvPr id="89" name="Google Shape;89;p1"/>
          <p:cNvSpPr/>
          <p:nvPr/>
        </p:nvSpPr>
        <p:spPr>
          <a:xfrm rot="-5400000">
            <a:off x="728448" y="1615763"/>
            <a:ext cx="3054900" cy="2362800"/>
          </a:xfrm>
          <a:prstGeom prst="blockArc">
            <a:avLst>
              <a:gd fmla="val 10800000" name="adj1"/>
              <a:gd fmla="val 156513" name="adj2"/>
              <a:gd fmla="val 28217" name="adj3"/>
            </a:avLst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/>
          <p:nvPr/>
        </p:nvSpPr>
        <p:spPr>
          <a:xfrm rot="5400000">
            <a:off x="3281321" y="1210509"/>
            <a:ext cx="1015025" cy="796039"/>
          </a:xfrm>
          <a:prstGeom prst="triangle">
            <a:avLst>
              <a:gd fmla="val 50000" name="adj"/>
            </a:avLst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1963766" y="17845698"/>
            <a:ext cx="6880595" cy="660581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 rot="-5400000">
            <a:off x="459924" y="15821085"/>
            <a:ext cx="3007683" cy="2362698"/>
          </a:xfrm>
          <a:prstGeom prst="blockArc">
            <a:avLst>
              <a:gd fmla="val 10794188" name="adj1"/>
              <a:gd fmla="val 156513" name="adj2"/>
              <a:gd fmla="val 28217" name="adj3"/>
            </a:avLst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1963767" y="15498594"/>
            <a:ext cx="6318843" cy="67260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/>
          <p:nvPr/>
        </p:nvSpPr>
        <p:spPr>
          <a:xfrm flipH="1" rot="5400000">
            <a:off x="6524609" y="13449764"/>
            <a:ext cx="3080162" cy="2362698"/>
          </a:xfrm>
          <a:prstGeom prst="blockArc">
            <a:avLst>
              <a:gd fmla="val 10800000" name="adj1"/>
              <a:gd fmla="val 1572" name="adj2"/>
              <a:gd fmla="val 27649" name="adj3"/>
            </a:avLst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2398475" y="13094050"/>
            <a:ext cx="5704200" cy="66780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/>
          <p:nvPr/>
        </p:nvSpPr>
        <p:spPr>
          <a:xfrm rot="-5400000">
            <a:off x="951450" y="11030813"/>
            <a:ext cx="3076800" cy="2411400"/>
          </a:xfrm>
          <a:prstGeom prst="blockArc">
            <a:avLst>
              <a:gd fmla="val 10726998" name="adj1"/>
              <a:gd fmla="val 263439" name="adj2"/>
              <a:gd fmla="val 28511" name="adj3"/>
            </a:avLst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/>
          <p:nvPr/>
        </p:nvSpPr>
        <p:spPr>
          <a:xfrm>
            <a:off x="2238775" y="10734175"/>
            <a:ext cx="5407044" cy="706626"/>
          </a:xfrm>
          <a:custGeom>
            <a:rect b="b" l="l" r="r" t="t"/>
            <a:pathLst>
              <a:path extrusionOk="0" h="652772" w="5909338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/>
          <p:nvPr/>
        </p:nvSpPr>
        <p:spPr>
          <a:xfrm flipH="1" rot="5400000">
            <a:off x="5897383" y="8664526"/>
            <a:ext cx="3035700" cy="2507100"/>
          </a:xfrm>
          <a:prstGeom prst="blockArc">
            <a:avLst>
              <a:gd fmla="val 10800000" name="adj1"/>
              <a:gd fmla="val 1572" name="adj2"/>
              <a:gd fmla="val 27649" name="adj3"/>
            </a:avLst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"/>
          <p:cNvSpPr/>
          <p:nvPr/>
        </p:nvSpPr>
        <p:spPr>
          <a:xfrm>
            <a:off x="2649650" y="8435075"/>
            <a:ext cx="4812900" cy="66780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"/>
          <p:cNvSpPr/>
          <p:nvPr/>
        </p:nvSpPr>
        <p:spPr>
          <a:xfrm rot="-5400000">
            <a:off x="1156465" y="6390553"/>
            <a:ext cx="3054900" cy="2362800"/>
          </a:xfrm>
          <a:prstGeom prst="blockArc">
            <a:avLst>
              <a:gd fmla="val 10800000" name="adj1"/>
              <a:gd fmla="val 156513" name="adj2"/>
              <a:gd fmla="val 28217" name="adj3"/>
            </a:avLst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/>
          <p:nvPr/>
        </p:nvSpPr>
        <p:spPr>
          <a:xfrm>
            <a:off x="2746675" y="6065525"/>
            <a:ext cx="4497600" cy="65340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"/>
          <p:cNvSpPr/>
          <p:nvPr/>
        </p:nvSpPr>
        <p:spPr>
          <a:xfrm flipH="1" rot="5400000">
            <a:off x="5582791" y="4067184"/>
            <a:ext cx="3053700" cy="2302200"/>
          </a:xfrm>
          <a:prstGeom prst="blockArc">
            <a:avLst>
              <a:gd fmla="val 10800000" name="adj1"/>
              <a:gd fmla="val 1572" name="adj2"/>
              <a:gd fmla="val 27649" name="adj3"/>
            </a:avLst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"/>
          <p:cNvSpPr/>
          <p:nvPr/>
        </p:nvSpPr>
        <p:spPr>
          <a:xfrm>
            <a:off x="2228250" y="3679700"/>
            <a:ext cx="4934100" cy="68070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46"/>
              <a:buFont typeface="Arial"/>
              <a:buNone/>
            </a:pPr>
            <a:r>
              <a:t/>
            </a:r>
            <a:endParaRPr b="0" i="0" sz="1945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04" name="Google Shape;104;p1"/>
          <p:cNvGrpSpPr/>
          <p:nvPr/>
        </p:nvGrpSpPr>
        <p:grpSpPr>
          <a:xfrm>
            <a:off x="1306688" y="17470299"/>
            <a:ext cx="1314151" cy="1411377"/>
            <a:chOff x="5900728" y="15151305"/>
            <a:chExt cx="1214980" cy="1304869"/>
          </a:xfrm>
        </p:grpSpPr>
        <p:sp>
          <p:nvSpPr>
            <p:cNvPr id="105" name="Google Shape;105;p1"/>
            <p:cNvSpPr/>
            <p:nvPr/>
          </p:nvSpPr>
          <p:spPr>
            <a:xfrm>
              <a:off x="5900728" y="15151305"/>
              <a:ext cx="1214980" cy="1304869"/>
            </a:xfrm>
            <a:prstGeom prst="ellipse">
              <a:avLst/>
            </a:prstGeom>
            <a:solidFill>
              <a:srgbClr val="015B5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46"/>
                <a:buFont typeface="Arial"/>
                <a:buNone/>
              </a:pPr>
              <a:r>
                <a:t/>
              </a:r>
              <a:endParaRPr b="0" i="0" sz="1945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" name="Google Shape;106;p1"/>
            <p:cNvSpPr/>
            <p:nvPr/>
          </p:nvSpPr>
          <p:spPr>
            <a:xfrm>
              <a:off x="6087683" y="15352091"/>
              <a:ext cx="841075" cy="903301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31"/>
                <a:buFont typeface="Arial"/>
                <a:buNone/>
              </a:pPr>
              <a:r>
                <a:rPr b="1" i="0" lang="en-GB" sz="1731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Rec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7" name="Google Shape;107;p1"/>
          <p:cNvGrpSpPr/>
          <p:nvPr/>
        </p:nvGrpSpPr>
        <p:grpSpPr>
          <a:xfrm>
            <a:off x="3575566" y="15064587"/>
            <a:ext cx="1314151" cy="1411377"/>
            <a:chOff x="5900728" y="15151305"/>
            <a:chExt cx="1214980" cy="1304869"/>
          </a:xfrm>
        </p:grpSpPr>
        <p:sp>
          <p:nvSpPr>
            <p:cNvPr id="108" name="Google Shape;108;p1"/>
            <p:cNvSpPr/>
            <p:nvPr/>
          </p:nvSpPr>
          <p:spPr>
            <a:xfrm>
              <a:off x="5900728" y="15151305"/>
              <a:ext cx="1214980" cy="1304869"/>
            </a:xfrm>
            <a:prstGeom prst="ellipse">
              <a:avLst/>
            </a:prstGeom>
            <a:solidFill>
              <a:srgbClr val="015B5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46"/>
                <a:buFont typeface="Arial"/>
                <a:buNone/>
              </a:pPr>
              <a:r>
                <a:t/>
              </a:r>
              <a:endParaRPr b="0" i="0" sz="1945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" name="Google Shape;109;p1"/>
            <p:cNvSpPr/>
            <p:nvPr/>
          </p:nvSpPr>
          <p:spPr>
            <a:xfrm>
              <a:off x="6087683" y="15352091"/>
              <a:ext cx="841075" cy="903301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31"/>
                <a:buFont typeface="Arial"/>
                <a:buNone/>
              </a:pPr>
              <a:r>
                <a:rPr b="1" i="0" lang="en-GB" sz="1731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Year 1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0" name="Google Shape;110;p1"/>
          <p:cNvGrpSpPr/>
          <p:nvPr/>
        </p:nvGrpSpPr>
        <p:grpSpPr>
          <a:xfrm>
            <a:off x="5427739" y="12762918"/>
            <a:ext cx="1314122" cy="1411346"/>
            <a:chOff x="5900728" y="15151305"/>
            <a:chExt cx="1214980" cy="1304869"/>
          </a:xfrm>
        </p:grpSpPr>
        <p:sp>
          <p:nvSpPr>
            <p:cNvPr id="111" name="Google Shape;111;p1"/>
            <p:cNvSpPr/>
            <p:nvPr/>
          </p:nvSpPr>
          <p:spPr>
            <a:xfrm>
              <a:off x="5900728" y="15151305"/>
              <a:ext cx="1214980" cy="1304869"/>
            </a:xfrm>
            <a:prstGeom prst="ellipse">
              <a:avLst/>
            </a:prstGeom>
            <a:solidFill>
              <a:srgbClr val="015B5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46"/>
                <a:buFont typeface="Arial"/>
                <a:buNone/>
              </a:pPr>
              <a:r>
                <a:t/>
              </a:r>
              <a:endParaRPr b="0" i="0" sz="1945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Google Shape;112;p1"/>
            <p:cNvSpPr/>
            <p:nvPr/>
          </p:nvSpPr>
          <p:spPr>
            <a:xfrm>
              <a:off x="6087683" y="15352091"/>
              <a:ext cx="841075" cy="903301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31"/>
                <a:buFont typeface="Arial"/>
                <a:buNone/>
              </a:pPr>
              <a:r>
                <a:rPr b="1" i="0" lang="en-GB" sz="1731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Year 2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3" name="Google Shape;113;p1"/>
          <p:cNvGrpSpPr/>
          <p:nvPr/>
        </p:nvGrpSpPr>
        <p:grpSpPr>
          <a:xfrm>
            <a:off x="1465597" y="10420812"/>
            <a:ext cx="1314122" cy="1411346"/>
            <a:chOff x="5900728" y="15151305"/>
            <a:chExt cx="1214980" cy="1304869"/>
          </a:xfrm>
        </p:grpSpPr>
        <p:sp>
          <p:nvSpPr>
            <p:cNvPr id="114" name="Google Shape;114;p1"/>
            <p:cNvSpPr/>
            <p:nvPr/>
          </p:nvSpPr>
          <p:spPr>
            <a:xfrm>
              <a:off x="5900728" y="15151305"/>
              <a:ext cx="1214980" cy="1304869"/>
            </a:xfrm>
            <a:prstGeom prst="ellipse">
              <a:avLst/>
            </a:prstGeom>
            <a:solidFill>
              <a:srgbClr val="015B5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46"/>
                <a:buFont typeface="Arial"/>
                <a:buNone/>
              </a:pPr>
              <a:r>
                <a:t/>
              </a:r>
              <a:endParaRPr b="0" i="0" sz="1945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1"/>
            <p:cNvSpPr/>
            <p:nvPr/>
          </p:nvSpPr>
          <p:spPr>
            <a:xfrm>
              <a:off x="6087683" y="15352091"/>
              <a:ext cx="841075" cy="903301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31"/>
                <a:buFont typeface="Arial"/>
                <a:buNone/>
              </a:pPr>
              <a:r>
                <a:rPr b="1" i="0" lang="en-GB" sz="1731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Year 3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6" name="Google Shape;116;p1"/>
          <p:cNvGrpSpPr/>
          <p:nvPr/>
        </p:nvGrpSpPr>
        <p:grpSpPr>
          <a:xfrm>
            <a:off x="7546018" y="8897902"/>
            <a:ext cx="1314122" cy="1411346"/>
            <a:chOff x="5900728" y="15151305"/>
            <a:chExt cx="1214980" cy="1304869"/>
          </a:xfrm>
        </p:grpSpPr>
        <p:sp>
          <p:nvSpPr>
            <p:cNvPr id="117" name="Google Shape;117;p1"/>
            <p:cNvSpPr/>
            <p:nvPr/>
          </p:nvSpPr>
          <p:spPr>
            <a:xfrm>
              <a:off x="5900728" y="15151305"/>
              <a:ext cx="1214980" cy="1304869"/>
            </a:xfrm>
            <a:prstGeom prst="ellipse">
              <a:avLst/>
            </a:prstGeom>
            <a:solidFill>
              <a:srgbClr val="015B5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46"/>
                <a:buFont typeface="Arial"/>
                <a:buNone/>
              </a:pPr>
              <a:r>
                <a:t/>
              </a:r>
              <a:endParaRPr b="0" i="0" sz="1945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118;p1"/>
            <p:cNvSpPr/>
            <p:nvPr/>
          </p:nvSpPr>
          <p:spPr>
            <a:xfrm>
              <a:off x="6087683" y="15352091"/>
              <a:ext cx="841075" cy="903301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31"/>
                <a:buFont typeface="Arial"/>
                <a:buNone/>
              </a:pPr>
              <a:r>
                <a:rPr b="1" i="0" lang="en-GB" sz="1731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Year 4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9" name="Google Shape;119;p1"/>
          <p:cNvGrpSpPr/>
          <p:nvPr/>
        </p:nvGrpSpPr>
        <p:grpSpPr>
          <a:xfrm>
            <a:off x="1832779" y="5841868"/>
            <a:ext cx="1314122" cy="1411346"/>
            <a:chOff x="5900728" y="15151305"/>
            <a:chExt cx="1214980" cy="1304869"/>
          </a:xfrm>
        </p:grpSpPr>
        <p:sp>
          <p:nvSpPr>
            <p:cNvPr id="120" name="Google Shape;120;p1"/>
            <p:cNvSpPr/>
            <p:nvPr/>
          </p:nvSpPr>
          <p:spPr>
            <a:xfrm>
              <a:off x="5900728" y="15151305"/>
              <a:ext cx="1214980" cy="1304869"/>
            </a:xfrm>
            <a:prstGeom prst="ellipse">
              <a:avLst/>
            </a:prstGeom>
            <a:solidFill>
              <a:srgbClr val="015B5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46"/>
                <a:buFont typeface="Arial"/>
                <a:buNone/>
              </a:pPr>
              <a:r>
                <a:t/>
              </a:r>
              <a:endParaRPr b="0" i="0" sz="1945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" name="Google Shape;121;p1"/>
            <p:cNvSpPr/>
            <p:nvPr/>
          </p:nvSpPr>
          <p:spPr>
            <a:xfrm>
              <a:off x="6087683" y="15352091"/>
              <a:ext cx="841075" cy="903301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31"/>
                <a:buFont typeface="Arial"/>
                <a:buNone/>
              </a:pPr>
              <a:r>
                <a:rPr b="1" i="0" lang="en-GB" sz="1731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Year 5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2" name="Google Shape;122;p1"/>
          <p:cNvGrpSpPr/>
          <p:nvPr/>
        </p:nvGrpSpPr>
        <p:grpSpPr>
          <a:xfrm>
            <a:off x="5948780" y="3327237"/>
            <a:ext cx="1314122" cy="1411346"/>
            <a:chOff x="5900728" y="15151305"/>
            <a:chExt cx="1214980" cy="1304869"/>
          </a:xfrm>
        </p:grpSpPr>
        <p:sp>
          <p:nvSpPr>
            <p:cNvPr id="123" name="Google Shape;123;p1"/>
            <p:cNvSpPr/>
            <p:nvPr/>
          </p:nvSpPr>
          <p:spPr>
            <a:xfrm>
              <a:off x="5900728" y="15151305"/>
              <a:ext cx="1214980" cy="1304869"/>
            </a:xfrm>
            <a:prstGeom prst="ellipse">
              <a:avLst/>
            </a:prstGeom>
            <a:solidFill>
              <a:srgbClr val="015B5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46"/>
                <a:buFont typeface="Arial"/>
                <a:buNone/>
              </a:pPr>
              <a:r>
                <a:t/>
              </a:r>
              <a:endParaRPr b="0" i="0" sz="1945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1"/>
            <p:cNvSpPr/>
            <p:nvPr/>
          </p:nvSpPr>
          <p:spPr>
            <a:xfrm>
              <a:off x="6087683" y="15352091"/>
              <a:ext cx="841075" cy="903301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31"/>
                <a:buFont typeface="Arial"/>
                <a:buNone/>
              </a:pPr>
              <a:r>
                <a:rPr b="1" i="0" lang="en-GB" sz="1731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Year 6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5" name="Google Shape;125;p1"/>
          <p:cNvGrpSpPr/>
          <p:nvPr/>
        </p:nvGrpSpPr>
        <p:grpSpPr>
          <a:xfrm>
            <a:off x="7795166" y="17470299"/>
            <a:ext cx="1314151" cy="1411377"/>
            <a:chOff x="5900728" y="15151305"/>
            <a:chExt cx="1214980" cy="1304869"/>
          </a:xfrm>
        </p:grpSpPr>
        <p:sp>
          <p:nvSpPr>
            <p:cNvPr id="126" name="Google Shape;126;p1"/>
            <p:cNvSpPr/>
            <p:nvPr/>
          </p:nvSpPr>
          <p:spPr>
            <a:xfrm>
              <a:off x="5900728" y="15151305"/>
              <a:ext cx="1214980" cy="1304869"/>
            </a:xfrm>
            <a:prstGeom prst="ellipse">
              <a:avLst/>
            </a:prstGeom>
            <a:solidFill>
              <a:srgbClr val="015B5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946"/>
                <a:buFont typeface="Arial"/>
                <a:buNone/>
              </a:pPr>
              <a:r>
                <a:t/>
              </a:r>
              <a:endParaRPr b="0" i="0" sz="1945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127;p1"/>
            <p:cNvSpPr/>
            <p:nvPr/>
          </p:nvSpPr>
          <p:spPr>
            <a:xfrm>
              <a:off x="6087683" y="15352091"/>
              <a:ext cx="841075" cy="903301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72"/>
                <a:buFont typeface="Arial"/>
                <a:buNone/>
              </a:pPr>
              <a:r>
                <a:rPr b="1" i="0" lang="en-GB" sz="972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Nursery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8" name="Google Shape;128;p1"/>
          <p:cNvSpPr txBox="1"/>
          <p:nvPr/>
        </p:nvSpPr>
        <p:spPr>
          <a:xfrm rot="-5845613">
            <a:off x="761889" y="16929414"/>
            <a:ext cx="981736" cy="7502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home and school</a:t>
            </a:r>
            <a:endParaRPr b="0" i="0" sz="1200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514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"/>
          <p:cNvSpPr txBox="1"/>
          <p:nvPr/>
        </p:nvSpPr>
        <p:spPr>
          <a:xfrm rot="-4025190">
            <a:off x="937331" y="15966794"/>
            <a:ext cx="981659" cy="10139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Farm story maps</a:t>
            </a:r>
            <a:endParaRPr b="0" i="0" sz="1200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14"/>
              <a:buFont typeface="Arial"/>
              <a:buNone/>
            </a:pPr>
            <a:r>
              <a:t/>
            </a:r>
            <a:endParaRPr b="0" i="0" sz="1714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t/>
            </a:r>
            <a:endParaRPr b="0" i="0" sz="1514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"/>
          <p:cNvSpPr txBox="1"/>
          <p:nvPr/>
        </p:nvSpPr>
        <p:spPr>
          <a:xfrm>
            <a:off x="1388046" y="15533934"/>
            <a:ext cx="1197900" cy="7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live on Earth</a:t>
            </a:r>
            <a:endParaRPr b="0" i="0" sz="1200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t/>
            </a:r>
            <a:endParaRPr b="0" i="0" sz="1514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"/>
          <p:cNvSpPr txBox="1"/>
          <p:nvPr/>
        </p:nvSpPr>
        <p:spPr>
          <a:xfrm>
            <a:off x="5878239" y="17778756"/>
            <a:ext cx="1365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"/>
          <p:cNvSpPr txBox="1"/>
          <p:nvPr/>
        </p:nvSpPr>
        <p:spPr>
          <a:xfrm>
            <a:off x="4470199" y="17847947"/>
            <a:ext cx="13452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1"/>
          <p:cNvSpPr txBox="1"/>
          <p:nvPr/>
        </p:nvSpPr>
        <p:spPr>
          <a:xfrm>
            <a:off x="2919660" y="17867470"/>
            <a:ext cx="1266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"/>
          <p:cNvSpPr txBox="1"/>
          <p:nvPr/>
        </p:nvSpPr>
        <p:spPr>
          <a:xfrm>
            <a:off x="6424911" y="15518567"/>
            <a:ext cx="1293900" cy="32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UK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5" name="Google Shape;135;p1"/>
          <p:cNvSpPr txBox="1"/>
          <p:nvPr/>
        </p:nvSpPr>
        <p:spPr>
          <a:xfrm rot="7665457">
            <a:off x="7812091" y="15212772"/>
            <a:ext cx="1824039" cy="2944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14"/>
              <a:buFont typeface="Arial"/>
              <a:buNone/>
            </a:pPr>
            <a:r>
              <a:rPr b="0" i="0" lang="en-GB" sz="13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Around the World</a:t>
            </a:r>
            <a:endParaRPr b="0" i="0" sz="12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6" name="Google Shape;136;p1"/>
          <p:cNvSpPr txBox="1"/>
          <p:nvPr/>
        </p:nvSpPr>
        <p:spPr>
          <a:xfrm rot="2505354">
            <a:off x="7692941" y="13408424"/>
            <a:ext cx="1668122" cy="5585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School Environment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1"/>
          <p:cNvSpPr txBox="1"/>
          <p:nvPr/>
        </p:nvSpPr>
        <p:spPr>
          <a:xfrm>
            <a:off x="7462325" y="13173259"/>
            <a:ext cx="13476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"/>
          <p:cNvSpPr txBox="1"/>
          <p:nvPr/>
        </p:nvSpPr>
        <p:spPr>
          <a:xfrm>
            <a:off x="3500457" y="13190556"/>
            <a:ext cx="1347600" cy="55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Local Area - Ponteland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9" name="Google Shape;139;p1"/>
          <p:cNvSpPr txBox="1"/>
          <p:nvPr/>
        </p:nvSpPr>
        <p:spPr>
          <a:xfrm>
            <a:off x="2980628" y="10819275"/>
            <a:ext cx="1835700" cy="32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Rivers and Coasts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0" name="Google Shape;140;p1"/>
          <p:cNvSpPr txBox="1"/>
          <p:nvPr/>
        </p:nvSpPr>
        <p:spPr>
          <a:xfrm>
            <a:off x="6298608" y="10924537"/>
            <a:ext cx="13476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"/>
          <p:cNvSpPr txBox="1"/>
          <p:nvPr/>
        </p:nvSpPr>
        <p:spPr>
          <a:xfrm>
            <a:off x="5974316" y="8495733"/>
            <a:ext cx="1347600" cy="55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Brazil: The Rainforest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2" name="Google Shape;142;p1"/>
          <p:cNvSpPr txBox="1"/>
          <p:nvPr/>
        </p:nvSpPr>
        <p:spPr>
          <a:xfrm>
            <a:off x="616261" y="8523236"/>
            <a:ext cx="1347600" cy="55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Trade history (fair trade)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1"/>
          <p:cNvSpPr txBox="1"/>
          <p:nvPr/>
        </p:nvSpPr>
        <p:spPr>
          <a:xfrm>
            <a:off x="5999057" y="3737112"/>
            <a:ext cx="1463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1"/>
          <p:cNvSpPr txBox="1"/>
          <p:nvPr/>
        </p:nvSpPr>
        <p:spPr>
          <a:xfrm rot="-705">
            <a:off x="3404062" y="3847436"/>
            <a:ext cx="1463400" cy="32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Titanic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1"/>
          <p:cNvSpPr txBox="1"/>
          <p:nvPr/>
        </p:nvSpPr>
        <p:spPr>
          <a:xfrm rot="-3058102">
            <a:off x="814899" y="1923125"/>
            <a:ext cx="1674952" cy="3252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Extreme Earth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6" name="Google Shape;146;p1"/>
          <p:cNvSpPr/>
          <p:nvPr/>
        </p:nvSpPr>
        <p:spPr>
          <a:xfrm>
            <a:off x="6551077" y="1783128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1"/>
          <p:cNvSpPr/>
          <p:nvPr/>
        </p:nvSpPr>
        <p:spPr>
          <a:xfrm>
            <a:off x="6551085" y="2407442"/>
            <a:ext cx="194100" cy="218400"/>
          </a:xfrm>
          <a:prstGeom prst="ellipse">
            <a:avLst/>
          </a:prstGeom>
          <a:solidFill>
            <a:srgbClr val="00B050"/>
          </a:solidFill>
          <a:ln cap="flat" cmpd="sng" w="127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1"/>
          <p:cNvSpPr/>
          <p:nvPr/>
        </p:nvSpPr>
        <p:spPr>
          <a:xfrm>
            <a:off x="8464552" y="2464724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"/>
          <p:cNvSpPr/>
          <p:nvPr/>
        </p:nvSpPr>
        <p:spPr>
          <a:xfrm>
            <a:off x="8429953" y="1883783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"/>
          <p:cNvSpPr/>
          <p:nvPr/>
        </p:nvSpPr>
        <p:spPr>
          <a:xfrm>
            <a:off x="3213526" y="11180016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"/>
          <p:cNvSpPr/>
          <p:nvPr/>
        </p:nvSpPr>
        <p:spPr>
          <a:xfrm>
            <a:off x="4439157" y="6434029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1"/>
          <p:cNvSpPr/>
          <p:nvPr/>
        </p:nvSpPr>
        <p:spPr>
          <a:xfrm>
            <a:off x="6477206" y="6395037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1"/>
          <p:cNvSpPr/>
          <p:nvPr/>
        </p:nvSpPr>
        <p:spPr>
          <a:xfrm>
            <a:off x="7546014" y="4475704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"/>
          <p:cNvSpPr/>
          <p:nvPr/>
        </p:nvSpPr>
        <p:spPr>
          <a:xfrm>
            <a:off x="2487045" y="3966614"/>
            <a:ext cx="194100" cy="218400"/>
          </a:xfrm>
          <a:prstGeom prst="ellipse">
            <a:avLst/>
          </a:prstGeom>
          <a:solidFill>
            <a:srgbClr val="00B050"/>
          </a:solidFill>
          <a:ln cap="flat" cmpd="sng" w="127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"/>
          <p:cNvSpPr/>
          <p:nvPr/>
        </p:nvSpPr>
        <p:spPr>
          <a:xfrm>
            <a:off x="5815409" y="6434019"/>
            <a:ext cx="194100" cy="218400"/>
          </a:xfrm>
          <a:prstGeom prst="ellipse">
            <a:avLst/>
          </a:prstGeom>
          <a:solidFill>
            <a:srgbClr val="00B050"/>
          </a:solidFill>
          <a:ln cap="flat" cmpd="sng" w="127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"/>
          <p:cNvSpPr/>
          <p:nvPr/>
        </p:nvSpPr>
        <p:spPr>
          <a:xfrm>
            <a:off x="7493006" y="8783352"/>
            <a:ext cx="194100" cy="218400"/>
          </a:xfrm>
          <a:prstGeom prst="ellipse">
            <a:avLst/>
          </a:prstGeom>
          <a:solidFill>
            <a:srgbClr val="00B050"/>
          </a:solidFill>
          <a:ln cap="flat" cmpd="sng" w="127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"/>
          <p:cNvSpPr/>
          <p:nvPr/>
        </p:nvSpPr>
        <p:spPr>
          <a:xfrm>
            <a:off x="7162270" y="15832411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1"/>
          <p:cNvSpPr/>
          <p:nvPr/>
        </p:nvSpPr>
        <p:spPr>
          <a:xfrm>
            <a:off x="5427749" y="3799386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1"/>
          <p:cNvSpPr/>
          <p:nvPr/>
        </p:nvSpPr>
        <p:spPr>
          <a:xfrm>
            <a:off x="7645815" y="5897741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"/>
          <p:cNvSpPr/>
          <p:nvPr/>
        </p:nvSpPr>
        <p:spPr>
          <a:xfrm>
            <a:off x="4455707" y="6158900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"/>
          <p:cNvSpPr/>
          <p:nvPr/>
        </p:nvSpPr>
        <p:spPr>
          <a:xfrm>
            <a:off x="4135464" y="11141132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"/>
          <p:cNvSpPr/>
          <p:nvPr/>
        </p:nvSpPr>
        <p:spPr>
          <a:xfrm>
            <a:off x="2649642" y="3789186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1"/>
          <p:cNvSpPr/>
          <p:nvPr/>
        </p:nvSpPr>
        <p:spPr>
          <a:xfrm>
            <a:off x="5153552" y="3908460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1"/>
          <p:cNvSpPr/>
          <p:nvPr/>
        </p:nvSpPr>
        <p:spPr>
          <a:xfrm>
            <a:off x="7493028" y="4099204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1"/>
          <p:cNvSpPr/>
          <p:nvPr/>
        </p:nvSpPr>
        <p:spPr>
          <a:xfrm>
            <a:off x="6146310" y="6460197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1"/>
          <p:cNvSpPr/>
          <p:nvPr/>
        </p:nvSpPr>
        <p:spPr>
          <a:xfrm>
            <a:off x="7405421" y="8489085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1"/>
          <p:cNvSpPr/>
          <p:nvPr/>
        </p:nvSpPr>
        <p:spPr>
          <a:xfrm>
            <a:off x="3674500" y="11180024"/>
            <a:ext cx="194100" cy="1920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1"/>
          <p:cNvSpPr/>
          <p:nvPr/>
        </p:nvSpPr>
        <p:spPr>
          <a:xfrm>
            <a:off x="4859509" y="13478845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1"/>
          <p:cNvSpPr/>
          <p:nvPr/>
        </p:nvSpPr>
        <p:spPr>
          <a:xfrm>
            <a:off x="7492980" y="13298530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0" name="Google Shape;170;p1"/>
          <p:cNvCxnSpPr>
            <a:endCxn id="170" idx="1"/>
          </p:cNvCxnSpPr>
          <p:nvPr/>
        </p:nvCxnSpPr>
        <p:spPr>
          <a:xfrm flipH="1" rot="10800000">
            <a:off x="1370086" y="2772023"/>
            <a:ext cx="252000" cy="2880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171" name="Google Shape;171;p1"/>
          <p:cNvSpPr txBox="1"/>
          <p:nvPr/>
        </p:nvSpPr>
        <p:spPr>
          <a:xfrm>
            <a:off x="2372892" y="15450800"/>
            <a:ext cx="1174200" cy="74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places</a:t>
            </a:r>
            <a:endParaRPr b="0" i="0" sz="1100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Home and Away</a:t>
            </a:r>
            <a:endParaRPr b="0" i="0" sz="1100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2" name="Google Shape;172;p1"/>
          <p:cNvSpPr/>
          <p:nvPr/>
        </p:nvSpPr>
        <p:spPr>
          <a:xfrm>
            <a:off x="1090052" y="16714828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1"/>
          <p:cNvSpPr/>
          <p:nvPr/>
        </p:nvSpPr>
        <p:spPr>
          <a:xfrm>
            <a:off x="848135" y="16769342"/>
            <a:ext cx="194100" cy="218400"/>
          </a:xfrm>
          <a:prstGeom prst="ellipse">
            <a:avLst/>
          </a:prstGeom>
          <a:solidFill>
            <a:srgbClr val="00B050"/>
          </a:solidFill>
          <a:ln cap="flat" cmpd="sng" w="127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1"/>
          <p:cNvSpPr/>
          <p:nvPr/>
        </p:nvSpPr>
        <p:spPr>
          <a:xfrm>
            <a:off x="1155703" y="17718920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"/>
          <p:cNvSpPr/>
          <p:nvPr/>
        </p:nvSpPr>
        <p:spPr>
          <a:xfrm>
            <a:off x="2238785" y="15812442"/>
            <a:ext cx="194100" cy="218400"/>
          </a:xfrm>
          <a:prstGeom prst="ellipse">
            <a:avLst/>
          </a:prstGeom>
          <a:solidFill>
            <a:srgbClr val="00B050"/>
          </a:solidFill>
          <a:ln cap="flat" cmpd="sng" w="127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"/>
          <p:cNvSpPr/>
          <p:nvPr/>
        </p:nvSpPr>
        <p:spPr>
          <a:xfrm>
            <a:off x="2292940" y="15496853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"/>
          <p:cNvSpPr/>
          <p:nvPr/>
        </p:nvSpPr>
        <p:spPr>
          <a:xfrm>
            <a:off x="3331616" y="15859370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"/>
          <p:cNvSpPr/>
          <p:nvPr/>
        </p:nvSpPr>
        <p:spPr>
          <a:xfrm>
            <a:off x="1331090" y="15952812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"/>
          <p:cNvSpPr/>
          <p:nvPr/>
        </p:nvSpPr>
        <p:spPr>
          <a:xfrm>
            <a:off x="6883347" y="15832400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"/>
          <p:cNvSpPr/>
          <p:nvPr/>
        </p:nvSpPr>
        <p:spPr>
          <a:xfrm>
            <a:off x="8872845" y="14653636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"/>
          <p:cNvSpPr/>
          <p:nvPr/>
        </p:nvSpPr>
        <p:spPr>
          <a:xfrm>
            <a:off x="7997584" y="15851538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"/>
          <p:cNvSpPr/>
          <p:nvPr/>
        </p:nvSpPr>
        <p:spPr>
          <a:xfrm>
            <a:off x="5362191" y="15833920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"/>
          <p:cNvSpPr/>
          <p:nvPr/>
        </p:nvSpPr>
        <p:spPr>
          <a:xfrm>
            <a:off x="7836366" y="13111795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"/>
          <p:cNvSpPr txBox="1"/>
          <p:nvPr/>
        </p:nvSpPr>
        <p:spPr>
          <a:xfrm>
            <a:off x="4097175" y="15496375"/>
            <a:ext cx="3000000" cy="4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Seasons</a:t>
            </a:r>
            <a:endParaRPr b="0" i="0" sz="1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5" name="Google Shape;185;p1"/>
          <p:cNvSpPr/>
          <p:nvPr/>
        </p:nvSpPr>
        <p:spPr>
          <a:xfrm>
            <a:off x="5701122" y="15859375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"/>
          <p:cNvSpPr/>
          <p:nvPr/>
        </p:nvSpPr>
        <p:spPr>
          <a:xfrm>
            <a:off x="4874791" y="13207120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"/>
          <p:cNvSpPr txBox="1"/>
          <p:nvPr/>
        </p:nvSpPr>
        <p:spPr>
          <a:xfrm rot="-6646905">
            <a:off x="773367" y="12584354"/>
            <a:ext cx="1925260" cy="558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UK and Kenya Project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8" name="Google Shape;188;p1"/>
          <p:cNvSpPr/>
          <p:nvPr/>
        </p:nvSpPr>
        <p:spPr>
          <a:xfrm>
            <a:off x="2158859" y="13413033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"/>
          <p:cNvSpPr/>
          <p:nvPr/>
        </p:nvSpPr>
        <p:spPr>
          <a:xfrm>
            <a:off x="2174141" y="13141308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1"/>
          <p:cNvSpPr/>
          <p:nvPr/>
        </p:nvSpPr>
        <p:spPr>
          <a:xfrm>
            <a:off x="1347230" y="11900459"/>
            <a:ext cx="194100" cy="218400"/>
          </a:xfrm>
          <a:prstGeom prst="ellipse">
            <a:avLst/>
          </a:prstGeom>
          <a:solidFill>
            <a:srgbClr val="00B050"/>
          </a:solidFill>
          <a:ln cap="flat" cmpd="sng" w="127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1"/>
          <p:cNvSpPr/>
          <p:nvPr/>
        </p:nvSpPr>
        <p:spPr>
          <a:xfrm>
            <a:off x="1622065" y="12103628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1"/>
          <p:cNvSpPr txBox="1"/>
          <p:nvPr/>
        </p:nvSpPr>
        <p:spPr>
          <a:xfrm>
            <a:off x="5148125" y="10804600"/>
            <a:ext cx="3000000" cy="4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Global Food Challenge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1"/>
          <p:cNvSpPr/>
          <p:nvPr/>
        </p:nvSpPr>
        <p:spPr>
          <a:xfrm>
            <a:off x="5685326" y="11167053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1"/>
          <p:cNvSpPr/>
          <p:nvPr/>
        </p:nvSpPr>
        <p:spPr>
          <a:xfrm>
            <a:off x="6146300" y="11167062"/>
            <a:ext cx="194100" cy="1920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1"/>
          <p:cNvSpPr/>
          <p:nvPr/>
        </p:nvSpPr>
        <p:spPr>
          <a:xfrm>
            <a:off x="6551080" y="11141134"/>
            <a:ext cx="194100" cy="218400"/>
          </a:xfrm>
          <a:prstGeom prst="ellipse">
            <a:avLst/>
          </a:prstGeom>
          <a:solidFill>
            <a:srgbClr val="00B050"/>
          </a:solidFill>
          <a:ln cap="flat" cmpd="sng" w="127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1"/>
          <p:cNvSpPr/>
          <p:nvPr/>
        </p:nvSpPr>
        <p:spPr>
          <a:xfrm>
            <a:off x="7683026" y="8532991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"/>
          <p:cNvSpPr txBox="1"/>
          <p:nvPr/>
        </p:nvSpPr>
        <p:spPr>
          <a:xfrm>
            <a:off x="3295278" y="8489958"/>
            <a:ext cx="1347600" cy="55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Brazil: The Country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8" name="Google Shape;198;p1"/>
          <p:cNvSpPr/>
          <p:nvPr/>
        </p:nvSpPr>
        <p:spPr>
          <a:xfrm>
            <a:off x="4522064" y="8489082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"/>
          <p:cNvSpPr/>
          <p:nvPr/>
        </p:nvSpPr>
        <p:spPr>
          <a:xfrm>
            <a:off x="4865231" y="8751602"/>
            <a:ext cx="194100" cy="218400"/>
          </a:xfrm>
          <a:prstGeom prst="ellipse">
            <a:avLst/>
          </a:prstGeom>
          <a:solidFill>
            <a:srgbClr val="00B050"/>
          </a:solidFill>
          <a:ln cap="flat" cmpd="sng" w="127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1"/>
          <p:cNvSpPr/>
          <p:nvPr/>
        </p:nvSpPr>
        <p:spPr>
          <a:xfrm>
            <a:off x="4777646" y="8457335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1"/>
          <p:cNvSpPr/>
          <p:nvPr/>
        </p:nvSpPr>
        <p:spPr>
          <a:xfrm>
            <a:off x="5055251" y="8501241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"/>
          <p:cNvSpPr txBox="1"/>
          <p:nvPr/>
        </p:nvSpPr>
        <p:spPr>
          <a:xfrm rot="-6735534">
            <a:off x="621331" y="8053376"/>
            <a:ext cx="3000060" cy="41777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Settlements</a:t>
            </a:r>
            <a:endParaRPr b="0" i="0" sz="1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3" name="Google Shape;203;p1"/>
          <p:cNvSpPr/>
          <p:nvPr/>
        </p:nvSpPr>
        <p:spPr>
          <a:xfrm>
            <a:off x="1769727" y="8291545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1"/>
          <p:cNvSpPr/>
          <p:nvPr/>
        </p:nvSpPr>
        <p:spPr>
          <a:xfrm>
            <a:off x="1622084" y="7926335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"/>
          <p:cNvSpPr/>
          <p:nvPr/>
        </p:nvSpPr>
        <p:spPr>
          <a:xfrm>
            <a:off x="1541314" y="7639903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"/>
          <p:cNvSpPr txBox="1"/>
          <p:nvPr/>
        </p:nvSpPr>
        <p:spPr>
          <a:xfrm>
            <a:off x="3347853" y="6097670"/>
            <a:ext cx="1347600" cy="55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Mapping skills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7" name="Google Shape;207;p1"/>
          <p:cNvSpPr txBox="1"/>
          <p:nvPr/>
        </p:nvSpPr>
        <p:spPr>
          <a:xfrm>
            <a:off x="4846400" y="6064275"/>
            <a:ext cx="3000000" cy="4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Modern Day Greece</a:t>
            </a:r>
            <a:endParaRPr b="0" i="0" sz="1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8" name="Google Shape;208;p1"/>
          <p:cNvSpPr txBox="1"/>
          <p:nvPr/>
        </p:nvSpPr>
        <p:spPr>
          <a:xfrm rot="5400000">
            <a:off x="6553838" y="5019936"/>
            <a:ext cx="2525400" cy="65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Local Area: Natural Resources</a:t>
            </a:r>
            <a:endParaRPr b="0" i="0" sz="1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1"/>
          <p:cNvSpPr txBox="1"/>
          <p:nvPr/>
        </p:nvSpPr>
        <p:spPr>
          <a:xfrm rot="-8315340">
            <a:off x="837980" y="3450729"/>
            <a:ext cx="1796038" cy="3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14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Faces of Africa</a:t>
            </a:r>
            <a:endParaRPr b="0" i="0" sz="14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1"/>
          <p:cNvSpPr/>
          <p:nvPr/>
        </p:nvSpPr>
        <p:spPr>
          <a:xfrm>
            <a:off x="2174152" y="1332760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"/>
          <p:cNvSpPr/>
          <p:nvPr/>
        </p:nvSpPr>
        <p:spPr>
          <a:xfrm>
            <a:off x="2238764" y="1608516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1"/>
          <p:cNvSpPr/>
          <p:nvPr/>
        </p:nvSpPr>
        <p:spPr>
          <a:xfrm>
            <a:off x="2863489" y="4007578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1"/>
          <p:cNvSpPr/>
          <p:nvPr/>
        </p:nvSpPr>
        <p:spPr>
          <a:xfrm>
            <a:off x="5551151" y="4044903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1"/>
          <p:cNvSpPr txBox="1"/>
          <p:nvPr/>
        </p:nvSpPr>
        <p:spPr>
          <a:xfrm>
            <a:off x="787025" y="235050"/>
            <a:ext cx="8146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1" i="0" lang="en-GB" sz="1900" u="sng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Richard Coates CE Primary School Geography Curriculum Map</a:t>
            </a:r>
            <a:endParaRPr b="1" i="0" sz="1900" u="sng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15" name="Google Shape;21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3250" y="136004"/>
            <a:ext cx="555426" cy="70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668775" y="120242"/>
            <a:ext cx="555426" cy="706625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1"/>
          <p:cNvSpPr txBox="1"/>
          <p:nvPr/>
        </p:nvSpPr>
        <p:spPr>
          <a:xfrm>
            <a:off x="6485625" y="16514563"/>
            <a:ext cx="13659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 </a:t>
            </a: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should I go on holiday in the UK?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8" name="Google Shape;218;p1"/>
          <p:cNvCxnSpPr/>
          <p:nvPr/>
        </p:nvCxnSpPr>
        <p:spPr>
          <a:xfrm>
            <a:off x="7162275" y="16171188"/>
            <a:ext cx="12600" cy="427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19" name="Google Shape;219;p1"/>
          <p:cNvCxnSpPr/>
          <p:nvPr/>
        </p:nvCxnSpPr>
        <p:spPr>
          <a:xfrm rot="10800000">
            <a:off x="7997750" y="14941625"/>
            <a:ext cx="466800" cy="219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20" name="Google Shape;220;p1"/>
          <p:cNvCxnSpPr/>
          <p:nvPr/>
        </p:nvCxnSpPr>
        <p:spPr>
          <a:xfrm flipH="1" rot="10800000">
            <a:off x="8864600" y="13090450"/>
            <a:ext cx="247800" cy="428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21" name="Google Shape;221;p1"/>
          <p:cNvCxnSpPr>
            <a:stCxn id="138" idx="2"/>
          </p:cNvCxnSpPr>
          <p:nvPr/>
        </p:nvCxnSpPr>
        <p:spPr>
          <a:xfrm>
            <a:off x="4174257" y="13748856"/>
            <a:ext cx="13500" cy="503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22" name="Google Shape;222;p1"/>
          <p:cNvCxnSpPr>
            <a:stCxn id="187" idx="0"/>
          </p:cNvCxnSpPr>
          <p:nvPr/>
        </p:nvCxnSpPr>
        <p:spPr>
          <a:xfrm flipH="1">
            <a:off x="920914" y="12962542"/>
            <a:ext cx="554100" cy="124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23" name="Google Shape;223;p1"/>
          <p:cNvCxnSpPr>
            <a:stCxn id="167" idx="4"/>
          </p:cNvCxnSpPr>
          <p:nvPr/>
        </p:nvCxnSpPr>
        <p:spPr>
          <a:xfrm flipH="1">
            <a:off x="3759250" y="11372024"/>
            <a:ext cx="12300" cy="486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24" name="Google Shape;224;p1"/>
          <p:cNvCxnSpPr/>
          <p:nvPr/>
        </p:nvCxnSpPr>
        <p:spPr>
          <a:xfrm>
            <a:off x="6648130" y="11359534"/>
            <a:ext cx="6600" cy="518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25" name="Google Shape;225;p1"/>
          <p:cNvCxnSpPr/>
          <p:nvPr/>
        </p:nvCxnSpPr>
        <p:spPr>
          <a:xfrm flipH="1" rot="10800000">
            <a:off x="6978650" y="7934175"/>
            <a:ext cx="304800" cy="514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26" name="Google Shape;226;p1"/>
          <p:cNvSpPr txBox="1"/>
          <p:nvPr/>
        </p:nvSpPr>
        <p:spPr>
          <a:xfrm>
            <a:off x="6576375" y="14574850"/>
            <a:ext cx="15231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 found a plastic bottle on the beach - where has it been?</a:t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7" name="Google Shape;227;p1"/>
          <p:cNvSpPr txBox="1"/>
          <p:nvPr/>
        </p:nvSpPr>
        <p:spPr>
          <a:xfrm>
            <a:off x="7962550" y="12322025"/>
            <a:ext cx="15231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 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is there to explore in my school?</a:t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8" name="Google Shape;228;p1"/>
          <p:cNvSpPr txBox="1"/>
          <p:nvPr/>
        </p:nvSpPr>
        <p:spPr>
          <a:xfrm>
            <a:off x="3470938" y="14135713"/>
            <a:ext cx="15231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</a:t>
            </a: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would we show people when </a:t>
            </a: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exploring Ponteland?</a:t>
            </a:r>
            <a:endParaRPr b="1" i="0" sz="1000" u="none" cap="none" strike="noStrike">
              <a:solidFill>
                <a:schemeClr val="dk1"/>
              </a:solidFill>
              <a:highlight>
                <a:srgbClr val="D9D2E9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98962" y="13122588"/>
            <a:ext cx="15231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Would you prefer to live in the UK or Kenya?</a:t>
            </a:r>
            <a:endParaRPr b="1" i="0" sz="1000" u="none" cap="none" strike="noStrike">
              <a:solidFill>
                <a:schemeClr val="dk1"/>
              </a:solidFill>
              <a:highlight>
                <a:srgbClr val="D9D2E9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0" name="Google Shape;230;p1"/>
          <p:cNvSpPr txBox="1"/>
          <p:nvPr/>
        </p:nvSpPr>
        <p:spPr>
          <a:xfrm>
            <a:off x="3009988" y="11838513"/>
            <a:ext cx="15231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Will I see my bath water again?</a:t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6001763" y="11829863"/>
            <a:ext cx="15231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has my food come from before I eat it?</a:t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2" name="Google Shape;232;p1"/>
          <p:cNvSpPr txBox="1"/>
          <p:nvPr/>
        </p:nvSpPr>
        <p:spPr>
          <a:xfrm>
            <a:off x="6828513" y="7273975"/>
            <a:ext cx="15231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are the rainforests important to us all?</a:t>
            </a:r>
            <a:r>
              <a:rPr b="0" i="0" lang="en-GB" sz="1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3" name="Google Shape;233;p1"/>
          <p:cNvSpPr txBox="1"/>
          <p:nvPr/>
        </p:nvSpPr>
        <p:spPr>
          <a:xfrm>
            <a:off x="3374188" y="9540575"/>
            <a:ext cx="15231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What would I see if I visited Brazil?</a:t>
            </a:r>
            <a:r>
              <a:rPr b="0" i="0" lang="en-GB" sz="1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000" u="none" cap="none" strike="noStrike">
              <a:solidFill>
                <a:schemeClr val="dk1"/>
              </a:solidFill>
              <a:highlight>
                <a:srgbClr val="D9D2E9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234" name="Google Shape;234;p1"/>
          <p:cNvCxnSpPr>
            <a:stCxn id="197" idx="2"/>
            <a:endCxn id="233" idx="0"/>
          </p:cNvCxnSpPr>
          <p:nvPr/>
        </p:nvCxnSpPr>
        <p:spPr>
          <a:xfrm>
            <a:off x="3969078" y="9048258"/>
            <a:ext cx="166800" cy="492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35" name="Google Shape;235;p1"/>
          <p:cNvCxnSpPr>
            <a:endCxn id="142" idx="0"/>
          </p:cNvCxnSpPr>
          <p:nvPr/>
        </p:nvCxnSpPr>
        <p:spPr>
          <a:xfrm flipH="1">
            <a:off x="1290061" y="8327936"/>
            <a:ext cx="345000" cy="195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36" name="Google Shape;236;p1"/>
          <p:cNvCxnSpPr/>
          <p:nvPr/>
        </p:nvCxnSpPr>
        <p:spPr>
          <a:xfrm rot="10800000">
            <a:off x="7073975" y="5098900"/>
            <a:ext cx="561900" cy="19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37" name="Google Shape;237;p1"/>
          <p:cNvCxnSpPr/>
          <p:nvPr/>
        </p:nvCxnSpPr>
        <p:spPr>
          <a:xfrm flipH="1">
            <a:off x="3597425" y="4270375"/>
            <a:ext cx="285600" cy="609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38" name="Google Shape;238;p1"/>
          <p:cNvCxnSpPr/>
          <p:nvPr/>
        </p:nvCxnSpPr>
        <p:spPr>
          <a:xfrm flipH="1">
            <a:off x="1035125" y="3860800"/>
            <a:ext cx="371400" cy="466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39" name="Google Shape;239;p1"/>
          <p:cNvCxnSpPr>
            <a:stCxn id="145" idx="2"/>
          </p:cNvCxnSpPr>
          <p:nvPr/>
        </p:nvCxnSpPr>
        <p:spPr>
          <a:xfrm>
            <a:off x="1778704" y="2188167"/>
            <a:ext cx="523200" cy="367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40" name="Google Shape;240;p1"/>
          <p:cNvSpPr txBox="1"/>
          <p:nvPr/>
        </p:nvSpPr>
        <p:spPr>
          <a:xfrm>
            <a:off x="253363" y="8536900"/>
            <a:ext cx="15231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would you choose to build a big city?</a:t>
            </a:r>
            <a:r>
              <a:rPr b="0" i="0" lang="en-GB" sz="1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1000" u="none" cap="none" strike="noStrike">
              <a:solidFill>
                <a:schemeClr val="dk1"/>
              </a:solidFill>
              <a:highlight>
                <a:srgbClr val="D9D2E9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1" name="Google Shape;241;p1"/>
          <p:cNvSpPr txBox="1"/>
          <p:nvPr/>
        </p:nvSpPr>
        <p:spPr>
          <a:xfrm>
            <a:off x="5138588" y="7075000"/>
            <a:ext cx="15231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do people visit Greece for holidays?</a:t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highlight>
                <a:srgbClr val="D9D2E9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242" name="Google Shape;242;p1"/>
          <p:cNvCxnSpPr>
            <a:stCxn id="165" idx="3"/>
            <a:endCxn id="241" idx="0"/>
          </p:cNvCxnSpPr>
          <p:nvPr/>
        </p:nvCxnSpPr>
        <p:spPr>
          <a:xfrm flipH="1">
            <a:off x="5900235" y="6646613"/>
            <a:ext cx="274500" cy="428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43" name="Google Shape;243;p1"/>
          <p:cNvCxnSpPr>
            <a:stCxn id="206" idx="2"/>
          </p:cNvCxnSpPr>
          <p:nvPr/>
        </p:nvCxnSpPr>
        <p:spPr>
          <a:xfrm flipH="1">
            <a:off x="3968853" y="6655970"/>
            <a:ext cx="52800" cy="468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44" name="Google Shape;244;p1"/>
          <p:cNvSpPr txBox="1"/>
          <p:nvPr/>
        </p:nvSpPr>
        <p:spPr>
          <a:xfrm>
            <a:off x="3200713" y="7173988"/>
            <a:ext cx="15231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have maps changed over the years?</a:t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highlight>
                <a:srgbClr val="D9D2E9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5" name="Google Shape;245;p1"/>
          <p:cNvSpPr txBox="1"/>
          <p:nvPr/>
        </p:nvSpPr>
        <p:spPr>
          <a:xfrm>
            <a:off x="5745238" y="4698038"/>
            <a:ext cx="15231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natural resources do we use in the North East?</a:t>
            </a:r>
            <a:endParaRPr b="0" i="0" sz="1000" u="none" cap="none" strike="noStrike">
              <a:solidFill>
                <a:schemeClr val="dk1"/>
              </a:solidFill>
              <a:highlight>
                <a:srgbClr val="D9D2E9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6" name="Google Shape;246;p1"/>
          <p:cNvSpPr txBox="1"/>
          <p:nvPr/>
        </p:nvSpPr>
        <p:spPr>
          <a:xfrm>
            <a:off x="3027275" y="4948988"/>
            <a:ext cx="15231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Would the Titanic disaster happen today? </a:t>
            </a:r>
            <a:endParaRPr b="0" i="0" sz="1000" u="none" cap="none" strike="noStrike">
              <a:solidFill>
                <a:schemeClr val="dk1"/>
              </a:solidFill>
              <a:highlight>
                <a:srgbClr val="D9D2E9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7" name="Google Shape;247;p1"/>
          <p:cNvSpPr txBox="1"/>
          <p:nvPr/>
        </p:nvSpPr>
        <p:spPr>
          <a:xfrm>
            <a:off x="425550" y="4377563"/>
            <a:ext cx="15231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everyone around the world treated equally? </a:t>
            </a:r>
            <a:endParaRPr b="1" i="0" sz="1000" u="none" cap="none" strike="noStrike">
              <a:solidFill>
                <a:schemeClr val="dk1"/>
              </a:solidFill>
              <a:highlight>
                <a:srgbClr val="D9D2E9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8" name="Google Shape;248;p1"/>
          <p:cNvSpPr txBox="1"/>
          <p:nvPr/>
        </p:nvSpPr>
        <p:spPr>
          <a:xfrm>
            <a:off x="2306075" y="2244600"/>
            <a:ext cx="15231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sng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Question:</a:t>
            </a:r>
            <a:endParaRPr b="1" i="0" sz="1000" u="sng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makes the earth angry?</a:t>
            </a:r>
            <a:endParaRPr b="1" i="0" sz="1000" u="none" cap="none" strike="noStrike">
              <a:solidFill>
                <a:schemeClr val="dk1"/>
              </a:solidFill>
              <a:highlight>
                <a:srgbClr val="D9D2E9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t/>
            </a:r>
            <a:endParaRPr b="1" i="0" sz="10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9" name="Google Shape;249;p1"/>
          <p:cNvSpPr txBox="1"/>
          <p:nvPr/>
        </p:nvSpPr>
        <p:spPr>
          <a:xfrm>
            <a:off x="6924414" y="17778744"/>
            <a:ext cx="981600" cy="96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Bedroom.</a:t>
            </a:r>
            <a:endParaRPr b="0" i="0" sz="1200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House.</a:t>
            </a:r>
            <a:endParaRPr b="0" i="0" sz="1200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514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1"/>
          <p:cNvSpPr/>
          <p:nvPr/>
        </p:nvSpPr>
        <p:spPr>
          <a:xfrm>
            <a:off x="5755491" y="17907945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1"/>
          <p:cNvSpPr txBox="1"/>
          <p:nvPr/>
        </p:nvSpPr>
        <p:spPr>
          <a:xfrm>
            <a:off x="5858564" y="17834319"/>
            <a:ext cx="981600" cy="96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Journey around my school.</a:t>
            </a:r>
            <a:endParaRPr b="0" i="0" sz="1200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514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ol</a:t>
            </a:r>
            <a:endParaRPr b="0" i="0" sz="1514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1"/>
          <p:cNvSpPr/>
          <p:nvPr/>
        </p:nvSpPr>
        <p:spPr>
          <a:xfrm>
            <a:off x="6883360" y="17915579"/>
            <a:ext cx="194100" cy="218400"/>
          </a:xfrm>
          <a:prstGeom prst="ellipse">
            <a:avLst/>
          </a:prstGeom>
          <a:solidFill>
            <a:srgbClr val="00B050"/>
          </a:solidFill>
          <a:ln cap="flat" cmpd="sng" w="127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1"/>
          <p:cNvSpPr txBox="1"/>
          <p:nvPr/>
        </p:nvSpPr>
        <p:spPr>
          <a:xfrm>
            <a:off x="4717051" y="17907944"/>
            <a:ext cx="9816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Village</a:t>
            </a:r>
            <a:endParaRPr b="0" i="0" sz="1514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1"/>
          <p:cNvSpPr txBox="1"/>
          <p:nvPr/>
        </p:nvSpPr>
        <p:spPr>
          <a:xfrm>
            <a:off x="3625764" y="17894869"/>
            <a:ext cx="9816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Giving Directions</a:t>
            </a:r>
            <a:endParaRPr b="0" i="0" sz="1514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"/>
          <p:cNvSpPr txBox="1"/>
          <p:nvPr/>
        </p:nvSpPr>
        <p:spPr>
          <a:xfrm>
            <a:off x="2632426" y="17870069"/>
            <a:ext cx="9816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Best of British</a:t>
            </a:r>
            <a:endParaRPr b="0" i="0" sz="1514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"/>
          <p:cNvSpPr/>
          <p:nvPr/>
        </p:nvSpPr>
        <p:spPr>
          <a:xfrm>
            <a:off x="6801677" y="18132178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1"/>
          <p:cNvSpPr/>
          <p:nvPr/>
        </p:nvSpPr>
        <p:spPr>
          <a:xfrm>
            <a:off x="5607465" y="18175303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1"/>
          <p:cNvSpPr/>
          <p:nvPr/>
        </p:nvSpPr>
        <p:spPr>
          <a:xfrm>
            <a:off x="3288402" y="17870078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1"/>
          <p:cNvSpPr/>
          <p:nvPr/>
        </p:nvSpPr>
        <p:spPr>
          <a:xfrm>
            <a:off x="4230877" y="17907953"/>
            <a:ext cx="194100" cy="218400"/>
          </a:xfrm>
          <a:prstGeom prst="ellipse">
            <a:avLst/>
          </a:prstGeom>
          <a:solidFill>
            <a:srgbClr val="7030A0"/>
          </a:solidFill>
          <a:ln cap="flat" cmpd="sng" w="12700">
            <a:solidFill>
              <a:srgbClr val="7030A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1"/>
          <p:cNvSpPr/>
          <p:nvPr/>
        </p:nvSpPr>
        <p:spPr>
          <a:xfrm>
            <a:off x="4473966" y="17907945"/>
            <a:ext cx="194100" cy="218400"/>
          </a:xfrm>
          <a:prstGeom prst="ellipse">
            <a:avLst/>
          </a:prstGeom>
          <a:solidFill>
            <a:srgbClr val="FFC000"/>
          </a:solidFill>
          <a:ln cap="flat" cmpd="sng" w="127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1"/>
          <p:cNvSpPr/>
          <p:nvPr/>
        </p:nvSpPr>
        <p:spPr>
          <a:xfrm>
            <a:off x="4513710" y="18148417"/>
            <a:ext cx="194100" cy="218400"/>
          </a:xfrm>
          <a:prstGeom prst="ellipse">
            <a:avLst/>
          </a:prstGeom>
          <a:solidFill>
            <a:srgbClr val="00B050"/>
          </a:solidFill>
          <a:ln cap="flat" cmpd="sng" w="127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1"/>
          <p:cNvSpPr/>
          <p:nvPr/>
        </p:nvSpPr>
        <p:spPr>
          <a:xfrm>
            <a:off x="5373035" y="18124392"/>
            <a:ext cx="194100" cy="218400"/>
          </a:xfrm>
          <a:prstGeom prst="ellipse">
            <a:avLst/>
          </a:prstGeom>
          <a:solidFill>
            <a:srgbClr val="00B050"/>
          </a:solidFill>
          <a:ln cap="flat" cmpd="sng" w="12700">
            <a:solidFill>
              <a:srgbClr val="00B05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1"/>
          <p:cNvSpPr/>
          <p:nvPr/>
        </p:nvSpPr>
        <p:spPr>
          <a:xfrm>
            <a:off x="3288390" y="18218062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1"/>
          <p:cNvSpPr/>
          <p:nvPr/>
        </p:nvSpPr>
        <p:spPr>
          <a:xfrm>
            <a:off x="5060577" y="18136262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1"/>
          <p:cNvSpPr/>
          <p:nvPr/>
        </p:nvSpPr>
        <p:spPr>
          <a:xfrm>
            <a:off x="6708152" y="17915587"/>
            <a:ext cx="194100" cy="218400"/>
          </a:xfrm>
          <a:prstGeom prst="ellipse">
            <a:avLst/>
          </a:prstGeom>
          <a:solidFill>
            <a:srgbClr val="00B0F0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2020-02-27T19:52:20Z</dcterms:created>
  <dc:creator>Rachel Main</dc:creator>
</cp:coreProperties>
</file>